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F8A0-D133-444C-8F88-B31717461B3D}" type="datetimeFigureOut">
              <a:rPr lang="en-US" smtClean="0"/>
              <a:t>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D729-28F7-3749-B869-F6AEEBEBE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5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F8A0-D133-444C-8F88-B31717461B3D}" type="datetimeFigureOut">
              <a:rPr lang="en-US" smtClean="0"/>
              <a:t>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D729-28F7-3749-B869-F6AEEBEBE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F8A0-D133-444C-8F88-B31717461B3D}" type="datetimeFigureOut">
              <a:rPr lang="en-US" smtClean="0"/>
              <a:t>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D729-28F7-3749-B869-F6AEEBEBE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0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F8A0-D133-444C-8F88-B31717461B3D}" type="datetimeFigureOut">
              <a:rPr lang="en-US" smtClean="0"/>
              <a:t>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D729-28F7-3749-B869-F6AEEBEBE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7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F8A0-D133-444C-8F88-B31717461B3D}" type="datetimeFigureOut">
              <a:rPr lang="en-US" smtClean="0"/>
              <a:t>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D729-28F7-3749-B869-F6AEEBEBE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F8A0-D133-444C-8F88-B31717461B3D}" type="datetimeFigureOut">
              <a:rPr lang="en-US" smtClean="0"/>
              <a:t>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D729-28F7-3749-B869-F6AEEBEBE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0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F8A0-D133-444C-8F88-B31717461B3D}" type="datetimeFigureOut">
              <a:rPr lang="en-US" smtClean="0"/>
              <a:t>1/18/13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D729-28F7-3749-B869-F6AEEBEBE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5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F8A0-D133-444C-8F88-B31717461B3D}" type="datetimeFigureOut">
              <a:rPr lang="en-US" smtClean="0"/>
              <a:t>1/18/13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D729-28F7-3749-B869-F6AEEBEBE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F8A0-D133-444C-8F88-B31717461B3D}" type="datetimeFigureOut">
              <a:rPr lang="en-US" smtClean="0"/>
              <a:t>1/18/13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D729-28F7-3749-B869-F6AEEBEBE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2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F8A0-D133-444C-8F88-B31717461B3D}" type="datetimeFigureOut">
              <a:rPr lang="en-US" smtClean="0"/>
              <a:t>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D729-28F7-3749-B869-F6AEEBEBE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F8A0-D133-444C-8F88-B31717461B3D}" type="datetimeFigureOut">
              <a:rPr lang="en-US" smtClean="0"/>
              <a:t>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D729-28F7-3749-B869-F6AEEBEBE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8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4F8A0-D133-444C-8F88-B31717461B3D}" type="datetimeFigureOut">
              <a:rPr lang="en-US" smtClean="0"/>
              <a:t>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CD729-28F7-3749-B869-F6AEEBEBE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ugetsoundblogs.com/bremertonbeat/2008/12/page/2/" TargetMode="Externa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hyperlink" Target="http://online.wsj.com/article/SB10001424127887324595704578244090452391864.html?mod=googlenews_ws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-raf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67" y="537945"/>
            <a:ext cx="3505200" cy="234375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1867" y="2373869"/>
            <a:ext cx="220133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hlinkClick r:id="rId3"/>
              </a:rPr>
              <a:t>http://pugetsoundblogs.com/bremertonbeat/2008/12/page/2/#axzz2IMIBYZYC</a:t>
            </a:r>
            <a:endParaRPr lang="en-US" sz="900" dirty="0" smtClean="0"/>
          </a:p>
        </p:txBody>
      </p:sp>
      <p:pic>
        <p:nvPicPr>
          <p:cNvPr id="11" name="Picture 10" descr="floating lo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0" y="537945"/>
            <a:ext cx="3556000" cy="238252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961467" y="2624835"/>
            <a:ext cx="2387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</a:t>
            </a:r>
            <a:r>
              <a:rPr lang="en-US" sz="900" dirty="0" err="1" smtClean="0"/>
              <a:t>www.paddlinghq.com</a:t>
            </a:r>
            <a:r>
              <a:rPr lang="en-US" sz="900" dirty="0" smtClean="0"/>
              <a:t>/tag/</a:t>
            </a:r>
            <a:r>
              <a:rPr lang="en-US" sz="900" dirty="0" err="1" smtClean="0"/>
              <a:t>accident.html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05251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n in a tub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0"/>
            <a:ext cx="3568700" cy="35392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2266" y="3169892"/>
            <a:ext cx="220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</a:t>
            </a:r>
            <a:r>
              <a:rPr lang="en-US" sz="900" dirty="0" err="1" smtClean="0"/>
              <a:t>www.friendsacrossamerica.com</a:t>
            </a:r>
            <a:r>
              <a:rPr lang="en-US" sz="900" dirty="0" smtClean="0"/>
              <a:t>/</a:t>
            </a:r>
            <a:r>
              <a:rPr lang="en-US" sz="900" dirty="0" err="1" smtClean="0"/>
              <a:t>mgrubadub.html</a:t>
            </a:r>
            <a:endParaRPr lang="en-US" sz="900" dirty="0"/>
          </a:p>
        </p:txBody>
      </p:sp>
      <p:pic>
        <p:nvPicPr>
          <p:cNvPr id="4" name="Picture 3" descr="pinochio whal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466" y="3742265"/>
            <a:ext cx="2743200" cy="2044700"/>
          </a:xfrm>
          <a:prstGeom prst="rect">
            <a:avLst/>
          </a:prstGeom>
        </p:spPr>
      </p:pic>
      <p:pic>
        <p:nvPicPr>
          <p:cNvPr id="5" name="Picture 4" descr="plastic tu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84" y="3742265"/>
            <a:ext cx="3705987" cy="25992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43137" y="5972200"/>
            <a:ext cx="220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Adam Pease </a:t>
            </a:r>
          </a:p>
          <a:p>
            <a:r>
              <a:rPr lang="en-US" sz="900" dirty="0" smtClean="0"/>
              <a:t>http://</a:t>
            </a:r>
            <a:r>
              <a:rPr lang="en-US" sz="900" dirty="0" err="1" smtClean="0"/>
              <a:t>www.adampease.org</a:t>
            </a:r>
            <a:r>
              <a:rPr lang="en-US" sz="900" dirty="0" smtClean="0"/>
              <a:t>/Cambodia/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8344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usebo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1993900"/>
            <a:ext cx="7251700" cy="287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5215467"/>
            <a:ext cx="57742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hlinkClick r:id="rId3"/>
              </a:rPr>
              <a:t>http://online.wsj.com/article/SB10001424127887324595704578244090452391864.html?mod=googlenews_wsj</a:t>
            </a:r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279908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59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Gray</dc:creator>
  <cp:lastModifiedBy>Justin Gray</cp:lastModifiedBy>
  <cp:revision>4</cp:revision>
  <dcterms:created xsi:type="dcterms:W3CDTF">2013-01-18T19:54:20Z</dcterms:created>
  <dcterms:modified xsi:type="dcterms:W3CDTF">2013-01-18T20:53:00Z</dcterms:modified>
</cp:coreProperties>
</file>